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58" r:id="rId6"/>
    <p:sldId id="260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B7FFDB-F68F-68AE-8D23-313FC8F32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99C42CC-37A6-BEFB-6CBC-D1E4799A2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7144EB5-F48E-400C-EF79-56A4FE734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1CF3-5612-4F12-8E94-EAB426EF786B}" type="datetimeFigureOut">
              <a:rPr lang="da-DK" smtClean="0"/>
              <a:t>15-12-2025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940210C-E972-B03E-F9F6-2C109A00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AF61DF-212E-C24A-BF89-DFDC4EE3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10FB-922E-4C28-A0CD-A90881DB7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122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140B5-FA53-ACE9-E661-ECCC5FEA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BDBB57E-D2FA-8918-5E3F-9CDFFFEF0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16FA3E-3FB0-955B-8498-18E26CEBB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1CF3-5612-4F12-8E94-EAB426EF786B}" type="datetimeFigureOut">
              <a:rPr lang="da-DK" smtClean="0"/>
              <a:t>15-12-2025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2CC351-350C-FB05-C107-72D6BAEA2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6147C0-76F9-C4F2-DE34-068DC567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10FB-922E-4C28-A0CD-A90881DB7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171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E3F4CA9-4E53-5C32-28BF-79BC7C7CD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376AFE1-7983-C47D-9920-E27926E38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4590F0-3951-1BE7-5B33-0819179C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1CF3-5612-4F12-8E94-EAB426EF786B}" type="datetimeFigureOut">
              <a:rPr lang="da-DK" smtClean="0"/>
              <a:t>15-12-2025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E830B90-457F-FA41-715B-AE8AF5385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BE41B2F-D66B-8D44-26E0-6BEC5B9E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10FB-922E-4C28-A0CD-A90881DB7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399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1BCFB-61EE-8694-4F56-32F34ACC5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08BFDF-E6CD-D27D-2E34-58CBC77C8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2A38538-E8FC-7586-3E32-3DAB73D1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1CF3-5612-4F12-8E94-EAB426EF786B}" type="datetimeFigureOut">
              <a:rPr lang="da-DK" smtClean="0"/>
              <a:t>15-12-2025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A3F4F2D-9895-D5D5-3C27-4D09A978C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9A1B7E-C871-D230-4626-BEAA5F0A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10FB-922E-4C28-A0CD-A90881DB7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74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C489A-0108-7241-01EC-0ADDAB86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1759238-E07D-C49F-2BB5-A47009E0E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EFCD03-DF27-404F-0DEC-D7379D78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1CF3-5612-4F12-8E94-EAB426EF786B}" type="datetimeFigureOut">
              <a:rPr lang="da-DK" smtClean="0"/>
              <a:t>15-12-2025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86F047-3008-4351-B398-1494B8E25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9C57B38-5A91-C8C0-D829-2CE865A0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10FB-922E-4C28-A0CD-A90881DB7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156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80262-6BDB-59D9-3F8E-0E63A5E6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0893B2-117C-9DBB-113B-98FC08CB9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9F499EB-FCDA-2A82-9F09-C71EAD19A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17FA896-704D-CAAA-B2F1-308719BE9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1CF3-5612-4F12-8E94-EAB426EF786B}" type="datetimeFigureOut">
              <a:rPr lang="da-DK" smtClean="0"/>
              <a:t>15-12-2025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DB599EB-6FB5-D681-46A3-C6FBB1F2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6CE4BBD-55DB-0255-98CF-37BE0D27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10FB-922E-4C28-A0CD-A90881DB7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879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29E2A-1281-C065-2612-61E85FE1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CB7BDB6-6282-0027-5281-F71879277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CA43147-EB63-5E59-DC86-D1D2DE20F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2DEA039-2496-2D5D-6E7C-A15EFDAC7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9A76896-779D-F9DF-370A-FF129B075E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26F9F5D-A7A4-FA51-0F50-D897BF3A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1CF3-5612-4F12-8E94-EAB426EF786B}" type="datetimeFigureOut">
              <a:rPr lang="da-DK" smtClean="0"/>
              <a:t>15-12-2025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46D575C-1776-B828-8AB9-D3F21B2D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8A2EA51-7BD5-DA60-415E-76217289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10FB-922E-4C28-A0CD-A90881DB7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90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2F0AF-CFE0-9916-B82E-9409D616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3E3E686-2E0D-DDAD-9A0B-0FFF561D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1CF3-5612-4F12-8E94-EAB426EF786B}" type="datetimeFigureOut">
              <a:rPr lang="da-DK" smtClean="0"/>
              <a:t>15-12-2025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3C1C6B2-96BF-4E22-B4A7-57BF6EA2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A2A277C-10ED-83C2-C2F1-AEE4AC88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10FB-922E-4C28-A0CD-A90881DB7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30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72C8F45-AD79-BBCD-8661-8FB7D8C6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1CF3-5612-4F12-8E94-EAB426EF786B}" type="datetimeFigureOut">
              <a:rPr lang="da-DK" smtClean="0"/>
              <a:t>15-12-2025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EC18315-FF8B-FD56-F5F2-49C1CEA0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C9528B0-28E0-C6A9-5D60-565E3BA5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10FB-922E-4C28-A0CD-A90881DB7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502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BFD40-9BF8-E1FD-732C-37ADDA97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7E2009-0319-2D0A-0210-90B204529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4402110-EFEA-A208-142C-6477BF424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B10C919-0A78-F2F5-EC7E-39BCB8F21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1CF3-5612-4F12-8E94-EAB426EF786B}" type="datetimeFigureOut">
              <a:rPr lang="da-DK" smtClean="0"/>
              <a:t>15-12-2025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323F7F9-8426-D9E3-95B1-AAF63E47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7B3FB12-F39B-8C7F-4CA7-47635F26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10FB-922E-4C28-A0CD-A90881DB7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501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C8FDE-7066-CB80-A18F-59DC244DE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3246997-49D9-89BB-56D4-0B84E5216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AB89DB4-0F18-6C65-9626-516F9D4D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B6F28D2-4712-1C1D-0A0E-62B82138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1CF3-5612-4F12-8E94-EAB426EF786B}" type="datetimeFigureOut">
              <a:rPr lang="da-DK" smtClean="0"/>
              <a:t>15-12-2025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F6568FA-576A-D6D4-A1E7-6810BF21D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FDA20BF-79D6-7AC4-0208-D8BF74855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10FB-922E-4C28-A0CD-A90881DB7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181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AB09276-0999-9DA0-B2CD-E3F9106C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498CB5B-350B-C127-01CF-75388B8A9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DC799A6-47EB-E3FA-AA4C-FF34041B4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301CF3-5612-4F12-8E94-EAB426EF786B}" type="datetimeFigureOut">
              <a:rPr lang="da-DK" smtClean="0"/>
              <a:t>15-12-2025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291FA3B-0A8E-F1EA-47A7-A4EFF943E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F563C17-2DBA-A295-5A52-AA7AD65BC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3B10FB-922E-4C28-A0CD-A90881DB7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16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Font/skrifttype, Grafik, tekst, grafisk design&#10;&#10;AI-genereret indhold kan være ukorrekt.">
            <a:extLst>
              <a:ext uri="{FF2B5EF4-FFF2-40B4-BE49-F238E27FC236}">
                <a16:creationId xmlns:a16="http://schemas.microsoft.com/office/drawing/2014/main" id="{DB5DA4FA-E55C-855E-A490-CA2D17645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0" y="2240219"/>
            <a:ext cx="2848779" cy="237141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85619FB9-9BF9-EC8A-B3EC-42DADA9B5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439" y="2464904"/>
            <a:ext cx="3867227" cy="212697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C16517AD-6C73-7D30-FB2B-EC5EC5160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336" y="2089422"/>
            <a:ext cx="3517120" cy="2673011"/>
          </a:xfrm>
          <a:prstGeom prst="rect">
            <a:avLst/>
          </a:prstGeom>
        </p:spPr>
      </p:pic>
      <p:pic>
        <p:nvPicPr>
          <p:cNvPr id="13" name="Billede 12" descr="Et billede, der indeholder Font/skrifttype, Grafik, tekst, grafisk design&#10;&#10;AI-genereret indhold kan være ukorrekt.">
            <a:extLst>
              <a:ext uri="{FF2B5EF4-FFF2-40B4-BE49-F238E27FC236}">
                <a16:creationId xmlns:a16="http://schemas.microsoft.com/office/drawing/2014/main" id="{94C71027-6A4B-8C8B-F336-A628A4FA3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334" y="252321"/>
            <a:ext cx="986392" cy="82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3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C642FF-7F38-25D3-6D63-D63CFE0C7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95BE3C-56CD-CD20-853D-C07C2EC5A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3CF708-CC50-BB8C-6DE3-BA1A11B3E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 descr="Et billede, der indeholder Font/skrifttype, Grafik, tekst, grafisk design&#10;&#10;AI-genereret indhold kan være ukorrekt.">
            <a:extLst>
              <a:ext uri="{FF2B5EF4-FFF2-40B4-BE49-F238E27FC236}">
                <a16:creationId xmlns:a16="http://schemas.microsoft.com/office/drawing/2014/main" id="{ED70343B-BB27-026D-D68E-1057A6AA5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334" y="252321"/>
            <a:ext cx="986392" cy="821105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4E7898A-838C-BE88-6901-9E1A20F1C210}"/>
              </a:ext>
            </a:extLst>
          </p:cNvPr>
          <p:cNvSpPr txBox="1"/>
          <p:nvPr/>
        </p:nvSpPr>
        <p:spPr>
          <a:xfrm>
            <a:off x="1381540" y="719483"/>
            <a:ext cx="9225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/>
              <a:t>Socialt udsatte og marginaliseret unge 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3FC64A6F-B292-DDEE-C865-510A7C776AD5}"/>
              </a:ext>
            </a:extLst>
          </p:cNvPr>
          <p:cNvSpPr txBox="1"/>
          <p:nvPr/>
        </p:nvSpPr>
        <p:spPr>
          <a:xfrm>
            <a:off x="4325112" y="1573887"/>
            <a:ext cx="367080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da-DK" sz="1600" b="1" i="0" dirty="0">
                <a:solidFill>
                  <a:srgbClr val="000000"/>
                </a:solidFill>
                <a:effectLst/>
                <a:latin typeface="Raleway" pitchFamily="2" charset="0"/>
              </a:rPr>
              <a:t>Hvor mange udsatte børn og unge?</a:t>
            </a:r>
          </a:p>
          <a:p>
            <a:pPr algn="l">
              <a:buNone/>
            </a:pPr>
            <a:r>
              <a:rPr lang="da-DK" sz="1600" b="0" i="0" dirty="0">
                <a:solidFill>
                  <a:srgbClr val="000000"/>
                </a:solidFill>
                <a:effectLst/>
                <a:latin typeface="Raleway" pitchFamily="2" charset="0"/>
              </a:rPr>
              <a:t>Det Nationale Forskningscenter for Velfærd anslår på baggrund af registerdata, at cirka 15 % af børn og unge mellem 3 – 19 år i Danmark kan betegnes som udsatte eller marginaliserede. BROEN har valgt at hjælpe børn og unge under 18 år. Pr. 1. januar 2025 var der ifølge Danmarks Statistik 1.140.916 børn i alderen 0-17 år, svarende til ca. 171.000 udsatte eller marginaliserede børn og unge under 18 år. 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5A88ADE-3706-A173-E732-9F517084E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89" y="2100263"/>
            <a:ext cx="3744244" cy="261161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8875CFB-514D-A924-AA81-27C2EBBB7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085" y="2146124"/>
            <a:ext cx="3849826" cy="256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2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5B4EA0-5610-AF2A-A185-1FAA8FC26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AC6C56-F718-8740-0431-ED218F2F7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BA6C21-0AE5-9415-7CDB-9924A1A8D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 descr="Et billede, der indeholder Font/skrifttype, Grafik, tekst, grafisk design&#10;&#10;AI-genereret indhold kan være ukorrekt.">
            <a:extLst>
              <a:ext uri="{FF2B5EF4-FFF2-40B4-BE49-F238E27FC236}">
                <a16:creationId xmlns:a16="http://schemas.microsoft.com/office/drawing/2014/main" id="{0F164DEC-67BA-9CB3-2391-118B857A4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334" y="252321"/>
            <a:ext cx="986392" cy="821105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CA05FD62-E544-2F6E-9FB1-83564CD3F942}"/>
              </a:ext>
            </a:extLst>
          </p:cNvPr>
          <p:cNvSpPr txBox="1"/>
          <p:nvPr/>
        </p:nvSpPr>
        <p:spPr>
          <a:xfrm>
            <a:off x="1548022" y="1558208"/>
            <a:ext cx="1321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dirty="0"/>
              <a:t>35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7D6C596-9035-D6B0-57EB-48E92B2EDB30}"/>
              </a:ext>
            </a:extLst>
          </p:cNvPr>
          <p:cNvSpPr txBox="1"/>
          <p:nvPr/>
        </p:nvSpPr>
        <p:spPr>
          <a:xfrm>
            <a:off x="5226326" y="1573887"/>
            <a:ext cx="1959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dirty="0"/>
              <a:t>221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5BFEF94-88A2-1280-ED47-38D2CA527420}"/>
              </a:ext>
            </a:extLst>
          </p:cNvPr>
          <p:cNvSpPr txBox="1"/>
          <p:nvPr/>
        </p:nvSpPr>
        <p:spPr>
          <a:xfrm>
            <a:off x="8805850" y="1558207"/>
            <a:ext cx="2373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dirty="0"/>
              <a:t>7500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E7D6B51-5C02-C76B-3818-00D397A6D1BD}"/>
              </a:ext>
            </a:extLst>
          </p:cNvPr>
          <p:cNvSpPr txBox="1"/>
          <p:nvPr/>
        </p:nvSpPr>
        <p:spPr>
          <a:xfrm>
            <a:off x="1534908" y="3429000"/>
            <a:ext cx="1321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dirty="0"/>
              <a:t> 1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3433496-5146-9210-AE01-BC197893406F}"/>
              </a:ext>
            </a:extLst>
          </p:cNvPr>
          <p:cNvSpPr txBox="1"/>
          <p:nvPr/>
        </p:nvSpPr>
        <p:spPr>
          <a:xfrm>
            <a:off x="5365227" y="3428999"/>
            <a:ext cx="1321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dirty="0"/>
              <a:t> 9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FDF72BEE-D3F1-2B78-0733-B1DDEDA37B87}"/>
              </a:ext>
            </a:extLst>
          </p:cNvPr>
          <p:cNvSpPr txBox="1"/>
          <p:nvPr/>
        </p:nvSpPr>
        <p:spPr>
          <a:xfrm>
            <a:off x="9335189" y="3366427"/>
            <a:ext cx="1844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dirty="0"/>
              <a:t>360</a:t>
            </a:r>
          </a:p>
        </p:txBody>
      </p:sp>
    </p:spTree>
    <p:extLst>
      <p:ext uri="{BB962C8B-B14F-4D97-AF65-F5344CB8AC3E}">
        <p14:creationId xmlns:p14="http://schemas.microsoft.com/office/powerpoint/2010/main" val="307009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C1DB8A-CA55-2F63-382C-AFB4783D2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0203FF-DBC3-0E88-BF55-78DE435AA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3B385E-75A5-363E-6000-3E06ACAD5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 descr="Et billede, der indeholder Font/skrifttype, Grafik, tekst, grafisk design&#10;&#10;AI-genereret indhold kan være ukorrekt.">
            <a:extLst>
              <a:ext uri="{FF2B5EF4-FFF2-40B4-BE49-F238E27FC236}">
                <a16:creationId xmlns:a16="http://schemas.microsoft.com/office/drawing/2014/main" id="{AE6755BE-312A-BF3C-571E-266C0FA96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334" y="252321"/>
            <a:ext cx="986392" cy="821105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EB5D821B-A321-DCBE-0563-3FE0B9F9FCD3}"/>
              </a:ext>
            </a:extLst>
          </p:cNvPr>
          <p:cNvSpPr txBox="1"/>
          <p:nvPr/>
        </p:nvSpPr>
        <p:spPr>
          <a:xfrm>
            <a:off x="4364074" y="662873"/>
            <a:ext cx="3726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/>
              <a:t>Broen Danmark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A1CB4D4-3893-BD57-8D49-0B0C0F51C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396" y="1793188"/>
            <a:ext cx="3596728" cy="327162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02A12B60-2246-117E-1802-843487255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1" y="1573886"/>
            <a:ext cx="3445018" cy="3578729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0B1A986-BD78-947E-1013-DAC58367D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042" y="1793188"/>
            <a:ext cx="3401684" cy="330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3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B83D49-482E-A07E-C5E0-8A10D470C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3C6885-1B13-3ED3-91C2-0C56E6F26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0C1643-139E-27ED-7BEB-CE9BBAC30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 descr="Et billede, der indeholder Font/skrifttype, Grafik, tekst, grafisk design&#10;&#10;AI-genereret indhold kan være ukorrekt.">
            <a:extLst>
              <a:ext uri="{FF2B5EF4-FFF2-40B4-BE49-F238E27FC236}">
                <a16:creationId xmlns:a16="http://schemas.microsoft.com/office/drawing/2014/main" id="{01D18C34-4A96-B17D-250F-9EAD412AF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334" y="252321"/>
            <a:ext cx="986392" cy="821105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D286B5A0-4266-8835-4855-B05532B695EF}"/>
              </a:ext>
            </a:extLst>
          </p:cNvPr>
          <p:cNvSpPr txBox="1"/>
          <p:nvPr/>
        </p:nvSpPr>
        <p:spPr>
          <a:xfrm>
            <a:off x="3425952" y="722508"/>
            <a:ext cx="5340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/>
              <a:t>FN`s Børnekonvention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8B16CB3-8837-B033-6194-69DD8079C779}"/>
              </a:ext>
            </a:extLst>
          </p:cNvPr>
          <p:cNvSpPr txBox="1"/>
          <p:nvPr/>
        </p:nvSpPr>
        <p:spPr>
          <a:xfrm>
            <a:off x="429770" y="2097157"/>
            <a:ext cx="35295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Artikel 31, stk. 1: Deltagerstaterne anerkender barnets ret til hvile og fritid, til at lege og dyrke fritidsinteresser, som er passende for barnets alder, og til frit at deltage i det kulturelle og kunstneriske liv.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A39B71C2-DEF1-3C08-F09F-6474FFF2E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503" y="1534884"/>
            <a:ext cx="5906394" cy="37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9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7DC812-562B-A6C5-B9C0-AF75F17C0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F37A4A-9FFE-5951-0D3D-1918D9D66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D3A072-124C-D6E1-3BF1-C5198AFCF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 descr="Et billede, der indeholder Font/skrifttype, Grafik, tekst, grafisk design&#10;&#10;AI-genereret indhold kan være ukorrekt.">
            <a:extLst>
              <a:ext uri="{FF2B5EF4-FFF2-40B4-BE49-F238E27FC236}">
                <a16:creationId xmlns:a16="http://schemas.microsoft.com/office/drawing/2014/main" id="{6946157C-3B27-C288-5FBF-5EB63C96E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334" y="252321"/>
            <a:ext cx="986392" cy="821105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267DC8BF-2408-2F4A-FCE5-0BC489179FE1}"/>
              </a:ext>
            </a:extLst>
          </p:cNvPr>
          <p:cNvSpPr txBox="1"/>
          <p:nvPr/>
        </p:nvSpPr>
        <p:spPr>
          <a:xfrm>
            <a:off x="4022300" y="365540"/>
            <a:ext cx="5340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/>
              <a:t>Den gode historie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A2DC009-2E49-8918-64E0-0A9A2F93F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4" y="1969493"/>
            <a:ext cx="3359425" cy="291901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29C3797-112D-B9EE-8914-4CE8CA6E2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919" y="2306367"/>
            <a:ext cx="3637101" cy="224526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AA4CEB53-55F3-FCC2-F6DB-BACA594BC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599" y="1268555"/>
            <a:ext cx="3297288" cy="546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60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Raleway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 Laugesen</dc:creator>
  <cp:lastModifiedBy>Irina Vlasova Jørgensen</cp:lastModifiedBy>
  <cp:revision>2</cp:revision>
  <dcterms:created xsi:type="dcterms:W3CDTF">2025-11-23T19:15:01Z</dcterms:created>
  <dcterms:modified xsi:type="dcterms:W3CDTF">2025-12-15T09:58:57Z</dcterms:modified>
</cp:coreProperties>
</file>